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77" r:id="rId9"/>
    <p:sldId id="272" r:id="rId10"/>
    <p:sldId id="280" r:id="rId11"/>
    <p:sldId id="281" r:id="rId12"/>
    <p:sldId id="274" r:id="rId13"/>
    <p:sldId id="278" r:id="rId14"/>
    <p:sldId id="279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699E054-6533-4773-B88F-58FB4E77677D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C708543-0C50-4646-B6FA-30819FE7E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Lessons </a:t>
            </a:r>
            <a:r>
              <a:rPr lang="en-US" dirty="0" smtClean="0">
                <a:solidFill>
                  <a:srgbClr val="FFC000"/>
                </a:solidFill>
              </a:rPr>
              <a:t>Learnt </a:t>
            </a:r>
            <a:r>
              <a:rPr lang="en-US" dirty="0">
                <a:solidFill>
                  <a:srgbClr val="FFC000"/>
                </a:solidFill>
              </a:rPr>
              <a:t>from </a:t>
            </a:r>
            <a:r>
              <a:rPr lang="en-US" dirty="0" smtClean="0">
                <a:solidFill>
                  <a:srgbClr val="FFC000"/>
                </a:solidFill>
              </a:rPr>
              <a:t>Last Year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By SUDA (Health)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Medinipur</a:t>
            </a:r>
            <a:r>
              <a:rPr lang="en-US" dirty="0" smtClean="0"/>
              <a:t> (E)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57400"/>
            <a:ext cx="7239000" cy="3233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Medinipur</a:t>
            </a:r>
            <a:r>
              <a:rPr lang="en-US" dirty="0" smtClean="0"/>
              <a:t> (W)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28800"/>
            <a:ext cx="7239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nadia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05000"/>
            <a:ext cx="762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murshidabad</a:t>
            </a:r>
            <a:endParaRPr lang="en-US" dirty="0"/>
          </a:p>
        </p:txBody>
      </p:sp>
      <p:pic>
        <p:nvPicPr>
          <p:cNvPr id="2051" name="Picture 3" descr="D:\Admin\Desktop\Untitled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57400"/>
            <a:ext cx="72390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North 24 </a:t>
            </a:r>
            <a:r>
              <a:rPr lang="en-US" dirty="0" err="1" smtClean="0"/>
              <a:t>parganas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0574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THANK YOU</a:t>
            </a:r>
            <a:endParaRPr lang="en-US" dirty="0">
              <a:solidFill>
                <a:srgbClr val="FFC000"/>
              </a:solidFill>
              <a:latin typeface="Arial Black" pitchFamily="34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From Team SUDA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Vector Control Team (VCT)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9416"/>
            <a:ext cx="7467600" cy="4846320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Number 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teams not in place as per requirement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Same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members employed as regular conservancy and VCT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Frequent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change in the team composition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properly trained about dose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frequency of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Larvicidal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&amp; proper use of Knapsack/Fogging Machine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Timing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VCT and HTH team members not at par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each other which is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required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for their convergence.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House To House Team (HTH)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9416"/>
            <a:ext cx="7924800" cy="4846320"/>
          </a:xfrm>
        </p:spPr>
        <p:txBody>
          <a:bodyPr/>
          <a:lstStyle/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Proper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coordination with VCT members is lacking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Under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reporting in few areas -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specially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Larvae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identification &amp; Fever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incidence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Frequent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change in the team members leading to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few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untrained ones being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employed for the work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Difficulty faced by the female members to reach the inaccessible areas of the community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Portal entry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Issue with daily portal entry has been found among few ULBs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Link failure responsible most of the times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Partial reporting due to failure to upload details from all the teams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Environmental Management portal was not updated regularly by the ULBs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Solid Waste Management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9416"/>
            <a:ext cx="7924800" cy="4846320"/>
          </a:xfrm>
        </p:spPr>
        <p:txBody>
          <a:bodyPr>
            <a:normAutofit fontScale="92500"/>
          </a:bodyPr>
          <a:lstStyle/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Garbage cleaning inadequate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 most of the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area specially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along banks of water bodies and abandoned lands</a:t>
            </a:r>
          </a:p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Door to door collection not monitored properly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VAT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placement at important sites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requested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by few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ULBs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Dumping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ground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Absent in few ULBs due to lack of proper available land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Overflowing, resulting in huge heaps of waste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leading to community grievance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Further management of the collected solid waste was inadequate in most ULBs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Drains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9416"/>
            <a:ext cx="7620000" cy="4846320"/>
          </a:xfrm>
        </p:spPr>
        <p:txBody>
          <a:bodyPr/>
          <a:lstStyle/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Clogged or  Partially blocked drains in most ULBs</a:t>
            </a:r>
          </a:p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Major source of Larvae mainly during the lean /dry periods of the year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De-silting of drains not being done regularly at most of the ULBs specially for household drains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Covers over most of the drains are absent/broken, leading to easy access for mosquito breeding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b="1" dirty="0">
                <a:solidFill>
                  <a:schemeClr val="tx2"/>
                </a:solidFill>
              </a:rPr>
              <a:t>Reporting by ULBs in prescribed formats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2285999"/>
            <a:ext cx="6629400" cy="4170363"/>
          </a:xfrm>
        </p:spPr>
        <p:txBody>
          <a:bodyPr/>
          <a:lstStyle/>
          <a:p>
            <a:r>
              <a:rPr lang="en-US" b="1" dirty="0" smtClean="0"/>
              <a:t>Action taken report</a:t>
            </a:r>
          </a:p>
          <a:p>
            <a:r>
              <a:rPr lang="en-US" b="1" dirty="0" smtClean="0"/>
              <a:t>Dengue </a:t>
            </a:r>
            <a:r>
              <a:rPr lang="en-US" b="1" dirty="0"/>
              <a:t>Case </a:t>
            </a:r>
            <a:r>
              <a:rPr lang="en-US" b="1" dirty="0" smtClean="0"/>
              <a:t>Surveillance</a:t>
            </a:r>
          </a:p>
          <a:p>
            <a:r>
              <a:rPr lang="en-US" b="1" dirty="0" smtClean="0"/>
              <a:t>Fever surveillance</a:t>
            </a:r>
          </a:p>
          <a:p>
            <a:r>
              <a:rPr lang="en-US" b="1" dirty="0" smtClean="0"/>
              <a:t>Environmental management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981200"/>
            <a:ext cx="7242048" cy="2514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District wise</a:t>
            </a:r>
            <a:br>
              <a:rPr lang="en-US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Glimpses of 13 rounds of </a:t>
            </a:r>
            <a:br>
              <a:rPr lang="en-US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h-t-h</a:t>
            </a:r>
            <a:br>
              <a:rPr lang="en-US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july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to dec’2018)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hooghly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28800"/>
            <a:ext cx="7239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506</TotalTime>
  <Words>304</Words>
  <Application>Microsoft Office PowerPoint</Application>
  <PresentationFormat>On-screen Show (4:3)</PresentationFormat>
  <Paragraphs>45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Opulent</vt:lpstr>
      <vt:lpstr>Lessons Learnt from Last Year</vt:lpstr>
      <vt:lpstr>Vector Control Team (VCT) </vt:lpstr>
      <vt:lpstr>House To House Team (HTH)</vt:lpstr>
      <vt:lpstr>Portal entry </vt:lpstr>
      <vt:lpstr>Solid Waste Management </vt:lpstr>
      <vt:lpstr>Drains </vt:lpstr>
      <vt:lpstr>Reporting by ULBs in prescribed formats </vt:lpstr>
      <vt:lpstr>District wise Glimpses of 13 rounds of  h-t-h (july to dec’2018)</vt:lpstr>
      <vt:lpstr>hooghly</vt:lpstr>
      <vt:lpstr>Medinipur (E)</vt:lpstr>
      <vt:lpstr>Medinipur (W)</vt:lpstr>
      <vt:lpstr>nadia</vt:lpstr>
      <vt:lpstr>murshidabad</vt:lpstr>
      <vt:lpstr>North 24 parganas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69</cp:revision>
  <dcterms:created xsi:type="dcterms:W3CDTF">2019-01-14T10:12:29Z</dcterms:created>
  <dcterms:modified xsi:type="dcterms:W3CDTF">2019-02-01T08:37:37Z</dcterms:modified>
</cp:coreProperties>
</file>