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92405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Role </a:t>
            </a:r>
            <a:r>
              <a:rPr lang="en-US" b="1" dirty="0" smtClean="0"/>
              <a:t>of Health Officers / Medical Officers of ULBs in VBD prevention and control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H-t-H &amp; VCT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 smtClean="0"/>
              <a:t>To implement and monitor H-t-H  activity as per </a:t>
            </a:r>
            <a:r>
              <a:rPr lang="en-US" dirty="0" err="1" smtClean="0"/>
              <a:t>microplan</a:t>
            </a:r>
            <a:endParaRPr lang="en-US" dirty="0" smtClean="0"/>
          </a:p>
          <a:p>
            <a:pPr lvl="0"/>
            <a:r>
              <a:rPr lang="en-US" dirty="0" smtClean="0"/>
              <a:t>To look after the reporting and quality issues of H-t- H </a:t>
            </a:r>
            <a:r>
              <a:rPr lang="en-US" dirty="0" err="1" smtClean="0"/>
              <a:t>programme</a:t>
            </a:r>
            <a:endParaRPr lang="en-US" dirty="0" smtClean="0"/>
          </a:p>
          <a:p>
            <a:pPr lvl="0"/>
            <a:r>
              <a:rPr lang="en-US" dirty="0" smtClean="0"/>
              <a:t>To analyze the H-t-H data and identify the areas of interventions</a:t>
            </a:r>
          </a:p>
          <a:p>
            <a:pPr lvl="0"/>
            <a:r>
              <a:rPr lang="en-US" dirty="0" smtClean="0"/>
              <a:t>To guide the H-t- H &amp; VCT team in order to take an action following an alert and submission of ATR</a:t>
            </a:r>
          </a:p>
          <a:p>
            <a:pPr lvl="0"/>
            <a:r>
              <a:rPr lang="en-US" dirty="0" smtClean="0"/>
              <a:t>To coordinate with Sanitary Inspector for VCT activities and assess effectiveness</a:t>
            </a:r>
          </a:p>
          <a:p>
            <a:pPr lvl="0"/>
            <a:r>
              <a:rPr lang="en-US" dirty="0" smtClean="0"/>
              <a:t>To organize capacity strengthening sessions of H-t- H and VCT </a:t>
            </a:r>
            <a:r>
              <a:rPr lang="en-US" dirty="0" smtClean="0"/>
              <a:t>members</a:t>
            </a:r>
          </a:p>
          <a:p>
            <a:r>
              <a:rPr lang="en-US" dirty="0" smtClean="0"/>
              <a:t>To conduct ULB level meetings after each H-t- H round and discuss the major points in DLMT meeting.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Surveillance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 smtClean="0"/>
              <a:t>To analyze and interpret UPHC based IDSP data (P and L form) to identify clustering and EWS.</a:t>
            </a:r>
          </a:p>
          <a:p>
            <a:pPr lvl="0"/>
            <a:r>
              <a:rPr lang="en-US" dirty="0" smtClean="0"/>
              <a:t>To identify an impending outbreak early and initiate control measures to interrupt disease transmission.</a:t>
            </a:r>
          </a:p>
          <a:p>
            <a:pPr lvl="0"/>
            <a:r>
              <a:rPr lang="en-US" dirty="0" smtClean="0"/>
              <a:t>To investigate an outbreak and initiate necessary control measures to mitigate the outbreak velocity and expansion (time wise and area wise) involving major stakeholders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Case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 smtClean="0"/>
              <a:t>To be appraised with Dengue treatment guidelines and sensitize local practitioners regarding clinical management protocol and referral network with the help of  NUHM MOs</a:t>
            </a:r>
          </a:p>
          <a:p>
            <a:pPr lvl="0"/>
            <a:r>
              <a:rPr lang="en-US" dirty="0" smtClean="0"/>
              <a:t>To organize follow up confirmed dengue cases even after discharge from Hospital for inpatient cases and ensure regular follow up </a:t>
            </a:r>
            <a:r>
              <a:rPr lang="en-US" dirty="0" smtClean="0"/>
              <a:t>reporting.</a:t>
            </a:r>
          </a:p>
          <a:p>
            <a:pPr lvl="0"/>
            <a:r>
              <a:rPr lang="en-US" dirty="0" smtClean="0"/>
              <a:t>To identify the complicated cases in advance and ensure timely referral to appropriate facility.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To lead an ULB level task force involving relevant stakeholders.</a:t>
            </a:r>
          </a:p>
          <a:p>
            <a:pPr lvl="0"/>
            <a:r>
              <a:rPr lang="en-US" dirty="0" smtClean="0"/>
              <a:t>To </a:t>
            </a:r>
            <a:r>
              <a:rPr lang="en-US" dirty="0" smtClean="0"/>
              <a:t>conduct IEC activities with NUHM staff//MAS /SHG/ ALF etc to ensure appropriate information regarding prevention/ management/ services/ referral etc  is available to community and service providers at all levels</a:t>
            </a:r>
            <a:r>
              <a:rPr lang="en-US" dirty="0" smtClean="0"/>
              <a:t>.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286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Role of Health Officers / Medical Officers of ULBs in VBD prevention and control</vt:lpstr>
      <vt:lpstr>H-t-H &amp; VCT</vt:lpstr>
      <vt:lpstr>Surveillance</vt:lpstr>
      <vt:lpstr>Case Management</vt:lpstr>
      <vt:lpstr>Communication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Debjit Chakraborty</dc:creator>
  <cp:lastModifiedBy>admin2</cp:lastModifiedBy>
  <cp:revision>2</cp:revision>
  <dcterms:created xsi:type="dcterms:W3CDTF">2006-08-16T00:00:00Z</dcterms:created>
  <dcterms:modified xsi:type="dcterms:W3CDTF">2019-02-19T18:03:21Z</dcterms:modified>
</cp:coreProperties>
</file>